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76" r:id="rId4"/>
    <p:sldId id="272" r:id="rId5"/>
    <p:sldId id="284" r:id="rId6"/>
    <p:sldId id="277" r:id="rId7"/>
    <p:sldId id="278" r:id="rId8"/>
    <p:sldId id="260" r:id="rId9"/>
    <p:sldId id="261" r:id="rId10"/>
    <p:sldId id="280" r:id="rId11"/>
    <p:sldId id="281" r:id="rId12"/>
    <p:sldId id="275" r:id="rId13"/>
    <p:sldId id="258" r:id="rId14"/>
    <p:sldId id="282" r:id="rId15"/>
    <p:sldId id="285" r:id="rId16"/>
    <p:sldId id="283" r:id="rId17"/>
  </p:sldIdLst>
  <p:sldSz cx="13004800" cy="9753600"/>
  <p:notesSz cx="7104063" cy="10234613"/>
  <p:defaultTextStyle>
    <a:lvl1pPr algn="ctr" defTabSz="584200">
      <a:defRPr sz="3600">
        <a:latin typeface="+mn-lt"/>
        <a:ea typeface="+mn-ea"/>
        <a:cs typeface="+mn-cs"/>
        <a:sym typeface="Helvetica"/>
      </a:defRPr>
    </a:lvl1pPr>
    <a:lvl2pPr indent="228600" algn="ctr" defTabSz="584200">
      <a:defRPr sz="3600">
        <a:latin typeface="+mn-lt"/>
        <a:ea typeface="+mn-ea"/>
        <a:cs typeface="+mn-cs"/>
        <a:sym typeface="Helvetica"/>
      </a:defRPr>
    </a:lvl2pPr>
    <a:lvl3pPr indent="457200" algn="ctr" defTabSz="584200">
      <a:defRPr sz="3600">
        <a:latin typeface="+mn-lt"/>
        <a:ea typeface="+mn-ea"/>
        <a:cs typeface="+mn-cs"/>
        <a:sym typeface="Helvetica"/>
      </a:defRPr>
    </a:lvl3pPr>
    <a:lvl4pPr indent="685800" algn="ctr" defTabSz="584200">
      <a:defRPr sz="3600">
        <a:latin typeface="+mn-lt"/>
        <a:ea typeface="+mn-ea"/>
        <a:cs typeface="+mn-cs"/>
        <a:sym typeface="Helvetica"/>
      </a:defRPr>
    </a:lvl4pPr>
    <a:lvl5pPr indent="914400" algn="ctr" defTabSz="584200">
      <a:defRPr sz="3600">
        <a:latin typeface="+mn-lt"/>
        <a:ea typeface="+mn-ea"/>
        <a:cs typeface="+mn-cs"/>
        <a:sym typeface="Helvetica"/>
      </a:defRPr>
    </a:lvl5pPr>
    <a:lvl6pPr indent="1143000" algn="ctr" defTabSz="584200">
      <a:defRPr sz="3600">
        <a:latin typeface="+mn-lt"/>
        <a:ea typeface="+mn-ea"/>
        <a:cs typeface="+mn-cs"/>
        <a:sym typeface="Helvetica"/>
      </a:defRPr>
    </a:lvl6pPr>
    <a:lvl7pPr indent="1371600" algn="ctr" defTabSz="584200">
      <a:defRPr sz="3600">
        <a:latin typeface="+mn-lt"/>
        <a:ea typeface="+mn-ea"/>
        <a:cs typeface="+mn-cs"/>
        <a:sym typeface="Helvetica"/>
      </a:defRPr>
    </a:lvl7pPr>
    <a:lvl8pPr indent="1600200" algn="ctr" defTabSz="584200">
      <a:defRPr sz="3600">
        <a:latin typeface="+mn-lt"/>
        <a:ea typeface="+mn-ea"/>
        <a:cs typeface="+mn-cs"/>
        <a:sym typeface="Helvetica"/>
      </a:defRPr>
    </a:lvl8pPr>
    <a:lvl9pPr indent="1828800" algn="ctr" defTabSz="584200">
      <a:defRPr sz="3600"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75" autoAdjust="0"/>
  </p:normalViewPr>
  <p:slideViewPr>
    <p:cSldViewPr>
      <p:cViewPr varScale="1">
        <p:scale>
          <a:sx n="58" d="100"/>
          <a:sy n="58" d="100"/>
        </p:scale>
        <p:origin x="1560" y="4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695153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Goedemiddag mijn naam Francine Smissaert, Locatie manager Binck Zuid</a:t>
            </a:r>
          </a:p>
          <a:p>
            <a:r>
              <a:rPr lang="nl-NL" sz="2400" dirty="0"/>
              <a:t>Ik zal u kort mee nemen naar Binck Eiland.</a:t>
            </a:r>
          </a:p>
          <a:p>
            <a:r>
              <a:rPr lang="nl-NL" sz="2400" dirty="0"/>
              <a:t>De ontwikkeling van Binck eiland wordt gedaan in een samenwerking van 3 partijen l, V en b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9709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Voormalige SDU locatie</a:t>
            </a:r>
          </a:p>
          <a:p>
            <a:r>
              <a:rPr lang="nl-NL" sz="2400" dirty="0"/>
              <a:t>Locatie rand van de </a:t>
            </a:r>
            <a:r>
              <a:rPr lang="nl-NL" sz="2400" dirty="0" err="1"/>
              <a:t>binckhorst</a:t>
            </a:r>
            <a:r>
              <a:rPr lang="nl-NL" sz="2400" dirty="0"/>
              <a:t> aan het hoekpunt Binckhorstlaan en </a:t>
            </a:r>
            <a:r>
              <a:rPr lang="nl-NL" sz="2400" dirty="0" err="1"/>
              <a:t>Maanweg</a:t>
            </a:r>
            <a:r>
              <a:rPr lang="nl-NL" sz="2400" dirty="0"/>
              <a:t> tegen </a:t>
            </a:r>
            <a:r>
              <a:rPr lang="nl-NL" sz="2400" dirty="0" err="1"/>
              <a:t>voorburg</a:t>
            </a:r>
            <a:r>
              <a:rPr lang="nl-NL" sz="2400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447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2 ha, 8000 m2 kantoor, 10.000 meter hal</a:t>
            </a:r>
          </a:p>
          <a:p>
            <a:r>
              <a:rPr lang="nl-NL" sz="2400" dirty="0"/>
              <a:t>Sinds eind 2015 locatie te verwerven</a:t>
            </a:r>
          </a:p>
          <a:p>
            <a:r>
              <a:rPr lang="nl-NL" sz="2400" dirty="0"/>
              <a:t>Half 2016 aangekocht</a:t>
            </a:r>
          </a:p>
          <a:p>
            <a:r>
              <a:rPr lang="nl-NL" sz="2400" dirty="0"/>
              <a:t>Gemeente had locatie eigenlijk niet in vizier omdat het een private eigendom was met nog  modern en jong gebouw. Dat pas 15 jaar geleden was opgeleverd.</a:t>
            </a:r>
          </a:p>
          <a:p>
            <a:r>
              <a:rPr lang="nl-NL" sz="2400" dirty="0"/>
              <a:t>Super locatie voor woning ontwikkeling</a:t>
            </a:r>
          </a:p>
          <a:p>
            <a:r>
              <a:rPr lang="nl-NL" sz="2400" dirty="0"/>
              <a:t>Groen, Voorburg, water, </a:t>
            </a:r>
            <a:r>
              <a:rPr lang="nl-NL" sz="2400" dirty="0" err="1"/>
              <a:t>binckhorst</a:t>
            </a:r>
            <a:r>
              <a:rPr lang="nl-NL" sz="2400" dirty="0"/>
              <a:t>, centrum</a:t>
            </a:r>
          </a:p>
          <a:p>
            <a:r>
              <a:rPr lang="nl-NL" sz="2400" dirty="0"/>
              <a:t>Eigen schiereiland</a:t>
            </a:r>
          </a:p>
          <a:p>
            <a:r>
              <a:rPr lang="nl-NL" sz="2400" dirty="0"/>
              <a:t>Kavelambitie gemeente </a:t>
            </a:r>
          </a:p>
          <a:p>
            <a:r>
              <a:rPr lang="nl-NL" sz="2400" dirty="0"/>
              <a:t>Zo snel mogelijk begonnen met ontwikkeling</a:t>
            </a:r>
          </a:p>
          <a:p>
            <a:r>
              <a:rPr lang="nl-NL" sz="2400" dirty="0"/>
              <a:t>Transformator is vliegwiel van de ontwikkeling </a:t>
            </a:r>
          </a:p>
          <a:p>
            <a:r>
              <a:rPr lang="nl-NL" sz="2400" dirty="0"/>
              <a:t>Eerst bestaand gebouw en dan volgen met nieuwbouw </a:t>
            </a:r>
          </a:p>
          <a:p>
            <a:r>
              <a:rPr lang="nl-NL" sz="2400" dirty="0"/>
              <a:t>Met gemeente hoofdlijnen akkoord </a:t>
            </a:r>
          </a:p>
          <a:p>
            <a:r>
              <a:rPr lang="nl-NL" sz="2400" dirty="0"/>
              <a:t>Plan:</a:t>
            </a:r>
          </a:p>
          <a:p>
            <a:r>
              <a:rPr lang="nl-NL" sz="2400" dirty="0"/>
              <a:t>De Binck</a:t>
            </a:r>
          </a:p>
          <a:p>
            <a:r>
              <a:rPr lang="nl-NL" sz="2400" dirty="0"/>
              <a:t>De plaats </a:t>
            </a:r>
          </a:p>
          <a:p>
            <a:r>
              <a:rPr lang="nl-NL" sz="2400" dirty="0"/>
              <a:t>De kade</a:t>
            </a:r>
          </a:p>
          <a:p>
            <a:r>
              <a:rPr lang="nl-NL" sz="2400" dirty="0"/>
              <a:t>Product is mooie mix van kleine appartementen</a:t>
            </a:r>
          </a:p>
          <a:p>
            <a:r>
              <a:rPr lang="nl-NL" sz="2400" dirty="0"/>
              <a:t>En eengezinswoningen tot nieuwbouw appartementen </a:t>
            </a:r>
          </a:p>
          <a:p>
            <a:r>
              <a:rPr lang="nl-NL" sz="2400" dirty="0"/>
              <a:t>Voorzieningen zijn iets ingewikkelder, maar daar blijken toch ook mogelijkheden </a:t>
            </a:r>
          </a:p>
          <a:p>
            <a:r>
              <a:rPr lang="nl-NL" sz="2400" dirty="0"/>
              <a:t>Wij onderzoeken groen/duurzame mogelijkheden met </a:t>
            </a:r>
            <a:r>
              <a:rPr lang="nl-NL" sz="2400" dirty="0" err="1"/>
              <a:t>car</a:t>
            </a:r>
            <a:r>
              <a:rPr lang="nl-NL" sz="2400" dirty="0"/>
              <a:t> </a:t>
            </a:r>
            <a:r>
              <a:rPr lang="nl-NL" sz="2400" dirty="0" err="1"/>
              <a:t>sharingen</a:t>
            </a:r>
            <a:r>
              <a:rPr lang="nl-NL" sz="2400" dirty="0"/>
              <a:t> en diverse </a:t>
            </a:r>
            <a:r>
              <a:rPr lang="nl-NL" sz="2400" dirty="0" err="1"/>
              <a:t>deliver</a:t>
            </a:r>
            <a:r>
              <a:rPr lang="nl-NL" sz="2400" dirty="0"/>
              <a:t> concepten</a:t>
            </a:r>
          </a:p>
          <a:p>
            <a:r>
              <a:rPr lang="nl-NL" sz="2400" dirty="0"/>
              <a:t> </a:t>
            </a:r>
          </a:p>
          <a:p>
            <a:r>
              <a:rPr lang="nl-NL" sz="2400" dirty="0"/>
              <a:t>Inmiddels hebben we een First date gehad in </a:t>
            </a:r>
            <a:r>
              <a:rPr lang="nl-NL" sz="2400" dirty="0" err="1"/>
              <a:t>dr</a:t>
            </a:r>
            <a:r>
              <a:rPr lang="nl-NL" sz="2400" dirty="0"/>
              <a:t> Binck en blijkt er veel animo en positieve reacties</a:t>
            </a:r>
          </a:p>
          <a:p>
            <a:r>
              <a:rPr lang="nl-NL" sz="2400" dirty="0"/>
              <a:t>Mensen willen graag hier wonen.</a:t>
            </a:r>
          </a:p>
          <a:p>
            <a:r>
              <a:rPr lang="nl-NL" sz="2400" dirty="0"/>
              <a:t>Wij hopen dat in 2019 hier een prachtige woonwijk staat met tevreden bewoners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658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Hoofdtekst - niveau één</a:t>
            </a:r>
          </a:p>
          <a:p>
            <a:pPr lvl="1">
              <a:defRPr sz="1800"/>
            </a:pPr>
            <a:r>
              <a:rPr sz="3200"/>
              <a:t>Hoofdtekst - niveau twee</a:t>
            </a:r>
          </a:p>
          <a:p>
            <a:pPr lvl="2">
              <a:defRPr sz="1800"/>
            </a:pPr>
            <a:r>
              <a:rPr sz="3200"/>
              <a:t>Hoofdtekst - niveau drie</a:t>
            </a:r>
          </a:p>
          <a:p>
            <a:pPr lvl="3">
              <a:defRPr sz="1800"/>
            </a:pPr>
            <a:r>
              <a:rPr sz="3200"/>
              <a:t>Hoofdtekst - niveau vier</a:t>
            </a:r>
          </a:p>
          <a:p>
            <a:pPr lvl="4">
              <a:defRPr sz="1800"/>
            </a:pPr>
            <a:r>
              <a:rPr sz="3200"/>
              <a:t>Hoofdtekst - niveau vijf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Hoofdtekst - niveau één</a:t>
            </a:r>
          </a:p>
          <a:p>
            <a:pPr lvl="1">
              <a:defRPr sz="1800"/>
            </a:pPr>
            <a:r>
              <a:rPr sz="3600"/>
              <a:t>Hoofdtekst - niveau twee</a:t>
            </a:r>
          </a:p>
          <a:p>
            <a:pPr lvl="2">
              <a:defRPr sz="1800"/>
            </a:pPr>
            <a:r>
              <a:rPr sz="3600"/>
              <a:t>Hoofdtekst - niveau drie</a:t>
            </a:r>
          </a:p>
          <a:p>
            <a:pPr lvl="3">
              <a:defRPr sz="1800"/>
            </a:pPr>
            <a:r>
              <a:rPr sz="3600"/>
              <a:t>Hoofdtekst - niveau vier</a:t>
            </a:r>
          </a:p>
          <a:p>
            <a:pPr lvl="4">
              <a:defRPr sz="1800"/>
            </a:pPr>
            <a:r>
              <a:rPr sz="3600"/>
              <a:t>Hoofdtekst - niveau vijf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Hoofdtekst - niveau één</a:t>
            </a:r>
          </a:p>
          <a:p>
            <a:pPr lvl="1">
              <a:defRPr sz="1800"/>
            </a:pPr>
            <a:r>
              <a:rPr sz="2800"/>
              <a:t>Hoofdtekst - niveau twee</a:t>
            </a:r>
          </a:p>
          <a:p>
            <a:pPr lvl="2">
              <a:defRPr sz="1800"/>
            </a:pPr>
            <a:r>
              <a:rPr sz="2800"/>
              <a:t>Hoofdtekst - niveau drie</a:t>
            </a:r>
          </a:p>
          <a:p>
            <a:pPr lvl="3">
              <a:defRPr sz="1800"/>
            </a:pPr>
            <a:r>
              <a:rPr sz="2800"/>
              <a:t>Hoofdtekst - niveau vier</a:t>
            </a:r>
          </a:p>
          <a:p>
            <a:pPr lvl="4">
              <a:defRPr sz="1800"/>
            </a:pPr>
            <a:r>
              <a:rPr sz="2800"/>
              <a:t>Hoofdtekst - niveau vijf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Hoofdtekst - niveau één</a:t>
            </a:r>
          </a:p>
          <a:p>
            <a:pPr lvl="1">
              <a:defRPr sz="1800"/>
            </a:pPr>
            <a:r>
              <a:rPr sz="3600"/>
              <a:t>Hoofdtekst - niveau twee</a:t>
            </a:r>
          </a:p>
          <a:p>
            <a:pPr lvl="2">
              <a:defRPr sz="1800"/>
            </a:pPr>
            <a:r>
              <a:rPr sz="3600"/>
              <a:t>Hoofdtekst - niveau drie</a:t>
            </a:r>
          </a:p>
          <a:p>
            <a:pPr lvl="3">
              <a:defRPr sz="1800"/>
            </a:pPr>
            <a:r>
              <a:rPr sz="3600"/>
              <a:t>Hoofdtekst - niveau vier</a:t>
            </a:r>
          </a:p>
          <a:p>
            <a:pPr lvl="4">
              <a:defRPr sz="1800"/>
            </a:pPr>
            <a:r>
              <a:rPr sz="3600"/>
              <a:t>Hoofdtekst - niveau vijf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Hoofdtekst - niveau één</a:t>
            </a:r>
          </a:p>
          <a:p>
            <a:pPr lvl="1">
              <a:defRPr sz="1800"/>
            </a:pPr>
            <a:r>
              <a:rPr sz="3600"/>
              <a:t>Hoofdtekst - niveau twee</a:t>
            </a:r>
          </a:p>
          <a:p>
            <a:pPr lvl="2">
              <a:defRPr sz="1800"/>
            </a:pPr>
            <a:r>
              <a:rPr sz="3600"/>
              <a:t>Hoofdtekst - niveau drie</a:t>
            </a:r>
          </a:p>
          <a:p>
            <a:pPr lvl="3">
              <a:defRPr sz="1800"/>
            </a:pPr>
            <a:r>
              <a:rPr sz="3600"/>
              <a:t>Hoofdtekst - niveau vier</a:t>
            </a:r>
          </a:p>
          <a:p>
            <a:pPr lvl="4">
              <a:defRPr sz="1800"/>
            </a:pPr>
            <a:r>
              <a:rPr sz="3600"/>
              <a:t>Hoofdtekst - niveau vijf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xStyles>
    <p:titleStyle>
      <a:lvl1pPr algn="ctr" defTabSz="584200">
        <a:defRPr sz="8000">
          <a:latin typeface="+mn-lt"/>
          <a:ea typeface="+mn-ea"/>
          <a:cs typeface="+mn-cs"/>
          <a:sym typeface="Helvetica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NCK Eiland zwar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0811" y="2387600"/>
            <a:ext cx="7063177" cy="497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chermafbeelding 2017-02-20 om 14.24.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0399" y="0"/>
            <a:ext cx="1524002" cy="1255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:\Users\fm\AppData\Local\Microsoft\Windows\Temporary Internet Files\Content.Outlook\DBCAJQ48\IMG_4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077" y="2572544"/>
            <a:ext cx="13860954" cy="43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3035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chermafbeelding 2017-02-20 om 14.30.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60" y="2293172"/>
            <a:ext cx="13124120" cy="702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chermafbeelding 2017-02-20 om 11.39.2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5480" y="0"/>
            <a:ext cx="2313840" cy="186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2844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hermafbeelding 2017-02-20 om 11.39.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480" y="0"/>
            <a:ext cx="2313840" cy="186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2" y="1708448"/>
            <a:ext cx="12025336" cy="900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6534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hermafbeelding 2017-02-20 om 11.40.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5732" y="0"/>
            <a:ext cx="2293336" cy="1370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/>
          <a:stretch/>
        </p:blipFill>
        <p:spPr bwMode="auto">
          <a:xfrm>
            <a:off x="413416" y="1529147"/>
            <a:ext cx="12177968" cy="823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10770" t="9494" r="-459" b="654"/>
          <a:stretch/>
        </p:blipFill>
        <p:spPr>
          <a:xfrm>
            <a:off x="420244" y="1636440"/>
            <a:ext cx="12164311" cy="8117160"/>
          </a:xfrm>
          <a:prstGeom prst="rect">
            <a:avLst/>
          </a:prstGeom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3539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r="6342"/>
          <a:stretch/>
        </p:blipFill>
        <p:spPr>
          <a:xfrm>
            <a:off x="477843" y="1708448"/>
            <a:ext cx="12049113" cy="8568952"/>
          </a:xfrm>
          <a:prstGeom prst="rect">
            <a:avLst/>
          </a:prstGeom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3064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7" y="1636440"/>
            <a:ext cx="11981626" cy="898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265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ep 1"/>
          <p:cNvGrpSpPr/>
          <p:nvPr/>
        </p:nvGrpSpPr>
        <p:grpSpPr>
          <a:xfrm>
            <a:off x="483752" y="1506575"/>
            <a:ext cx="12037295" cy="9090571"/>
            <a:chOff x="483752" y="1506575"/>
            <a:chExt cx="12037295" cy="909057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52" y="1506575"/>
              <a:ext cx="12037295" cy="9090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al 2"/>
            <p:cNvSpPr/>
            <p:nvPr/>
          </p:nvSpPr>
          <p:spPr>
            <a:xfrm>
              <a:off x="5566296" y="7325072"/>
              <a:ext cx="299024" cy="288032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6" name="Afbeelding 7" descr="Afbeeldingsresultaat voor logo VORM"/>
          <p:cNvPicPr>
            <a:picLocks noChangeAspect="1"/>
          </p:cNvPicPr>
          <p:nvPr/>
        </p:nvPicPr>
        <p:blipFill>
          <a:blip r:embed="rId5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header-logo" descr="Local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fbeelding 9" descr="Afbeeldingsresultaat voor logo bp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526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8" y="1510271"/>
            <a:ext cx="11886844" cy="84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Schermafbeelding 2017-02-20 om 11.17.5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5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7213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L:\Marketing &amp; Communicatie\Afbeeldingen\Projecten\SDU\De Binck 170131 met geveldoeken_ochtendz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0" y="1542427"/>
            <a:ext cx="11890321" cy="89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0048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149" y="2542985"/>
            <a:ext cx="13515293" cy="4710079"/>
          </a:xfrm>
          <a:prstGeom prst="rect">
            <a:avLst/>
          </a:prstGeom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893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1564432"/>
            <a:ext cx="11746973" cy="830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chermafbeelding 2017-02-20 om 14.24.4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6847" y="0"/>
            <a:ext cx="1524002" cy="1255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chermafbeelding 2017-02-20 om 11.17.5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fbeelding 7" descr="Afbeeldingsresultaat voor logo VORM"/>
          <p:cNvPicPr>
            <a:picLocks noChangeAspect="1"/>
          </p:cNvPicPr>
          <p:nvPr/>
        </p:nvPicPr>
        <p:blipFill>
          <a:blip r:embed="rId5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header-logo" descr="Local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9" descr="Afbeeldingsresultaat voor logo bp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760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chermafbeelding 2017-02-20 om 11.17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681" y="0"/>
            <a:ext cx="2517438" cy="1481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1564432"/>
            <a:ext cx="10776606" cy="77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058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chermafbeelding 2017-02-20 om 14.24.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6847" y="0"/>
            <a:ext cx="1524002" cy="1255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4" y="1636440"/>
            <a:ext cx="12148080" cy="8098720"/>
          </a:xfrm>
          <a:prstGeom prst="rect">
            <a:avLst/>
          </a:prstGeom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chermafbeelding 2017-02-20 om 14.24.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0399" y="0"/>
            <a:ext cx="1524002" cy="1255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" y="1564432"/>
            <a:ext cx="11953328" cy="8730356"/>
          </a:xfrm>
          <a:prstGeom prst="rect">
            <a:avLst/>
          </a:prstGeom>
        </p:spPr>
      </p:pic>
      <p:pic>
        <p:nvPicPr>
          <p:cNvPr id="4" name="Afbeelding 7" descr="Afbeeldingsresultaat voor logo VORM"/>
          <p:cNvPicPr>
            <a:picLocks noChangeAspect="1"/>
          </p:cNvPicPr>
          <p:nvPr/>
        </p:nvPicPr>
        <p:blipFill>
          <a:blip r:embed="rId4"/>
          <a:srcRect t="34919" b="37839"/>
          <a:stretch>
            <a:fillRect/>
          </a:stretch>
        </p:blipFill>
        <p:spPr>
          <a:xfrm>
            <a:off x="108603" y="275651"/>
            <a:ext cx="3047109" cy="87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eader-logo" descr="Local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6903" y="239629"/>
            <a:ext cx="1048690" cy="1015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4BCB6D61-2B91-470A-8B35-B30FCA68E4E8" descr="0A8EDBD7-7ABA-4ABB-AD4E-5A0D28AE6DF7@dynami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9173" y="310875"/>
            <a:ext cx="2121874" cy="8599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sresultaat voor logo bp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9422" y="437213"/>
            <a:ext cx="1741447" cy="6204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88</Words>
  <Application>Microsoft Office PowerPoint</Application>
  <PresentationFormat>Aangepast</PresentationFormat>
  <Paragraphs>29</Paragraphs>
  <Slides>16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Helvetica</vt:lpstr>
      <vt:lpstr>Helvetica Neue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Noor Verwoerd</dc:creator>
  <cp:lastModifiedBy>Joopmarc Bach</cp:lastModifiedBy>
  <cp:revision>36</cp:revision>
  <cp:lastPrinted>2017-03-31T09:54:28Z</cp:lastPrinted>
  <dcterms:modified xsi:type="dcterms:W3CDTF">2017-04-05T06:55:02Z</dcterms:modified>
</cp:coreProperties>
</file>